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99B32-DD16-4C36-93E9-6825F5A1E44E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98096-C593-49B3-8FDB-4197D8DF4C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Superscalar Processing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8763" y="0"/>
            <a:ext cx="12203113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57338" y="-298450"/>
            <a:ext cx="12260263" cy="745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0" y="-193675"/>
            <a:ext cx="13146088" cy="725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0" y="-155575"/>
            <a:ext cx="13146088" cy="717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85963" y="-155575"/>
            <a:ext cx="13117513" cy="717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57400" y="-274638"/>
            <a:ext cx="13260388" cy="741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76438" y="-50800"/>
            <a:ext cx="13098463" cy="696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90738" y="-179388"/>
            <a:ext cx="13327063" cy="722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76438" y="-193675"/>
            <a:ext cx="13098463" cy="725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66925" y="-107950"/>
            <a:ext cx="13279438" cy="707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33563" y="-284163"/>
            <a:ext cx="12812713" cy="743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14525" y="-98425"/>
            <a:ext cx="12974638" cy="705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85963" y="-236538"/>
            <a:ext cx="13117513" cy="733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04975" y="-260350"/>
            <a:ext cx="12555538" cy="73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09750" y="-212725"/>
            <a:ext cx="12765088" cy="728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09750" y="-227013"/>
            <a:ext cx="12765088" cy="731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81213" y="-31750"/>
            <a:ext cx="13308013" cy="692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43088" y="-3175"/>
            <a:ext cx="12831763" cy="68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76438" y="-260350"/>
            <a:ext cx="13098463" cy="73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14500" y="-165100"/>
            <a:ext cx="12574588" cy="719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09688" y="-146050"/>
            <a:ext cx="11764963" cy="715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62150" y="-103188"/>
            <a:ext cx="13069888" cy="706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28825" y="-136525"/>
            <a:ext cx="13203238" cy="713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81188" y="-203200"/>
            <a:ext cx="12907963" cy="726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19300" y="-122238"/>
            <a:ext cx="13184188" cy="710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62150" y="-26988"/>
            <a:ext cx="13069888" cy="691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19300" y="-217488"/>
            <a:ext cx="13184188" cy="729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19300" y="-136525"/>
            <a:ext cx="13184188" cy="713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85963" y="-179388"/>
            <a:ext cx="13117513" cy="722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71675" y="-131763"/>
            <a:ext cx="13088938" cy="712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" y="304800"/>
            <a:ext cx="92964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6450" y="0"/>
            <a:ext cx="13298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47863" y="0"/>
            <a:ext cx="13041313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603DEEA1A5FC4D87DF0F7BC0086AAE" ma:contentTypeVersion="4" ma:contentTypeDescription="Create a new document." ma:contentTypeScope="" ma:versionID="e0f3017e55a93a1e4a2e5b9584fb06be">
  <xsd:schema xmlns:xsd="http://www.w3.org/2001/XMLSchema" xmlns:xs="http://www.w3.org/2001/XMLSchema" xmlns:p="http://schemas.microsoft.com/office/2006/metadata/properties" xmlns:ns2="7ad248c1-17da-4181-8f1c-b6699edd0b3b" targetNamespace="http://schemas.microsoft.com/office/2006/metadata/properties" ma:root="true" ma:fieldsID="a7773c39e26dc803b97d12711e755caf" ns2:_="">
    <xsd:import namespace="7ad248c1-17da-4181-8f1c-b6699edd0b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248c1-17da-4181-8f1c-b6699edd0b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560B67-1AC3-42FF-BC8C-C3726CD27BEF}"/>
</file>

<file path=customXml/itemProps2.xml><?xml version="1.0" encoding="utf-8"?>
<ds:datastoreItem xmlns:ds="http://schemas.openxmlformats.org/officeDocument/2006/customXml" ds:itemID="{44F05D7C-AEFB-4090-9C87-B14656015B24}"/>
</file>

<file path=customXml/itemProps3.xml><?xml version="1.0" encoding="utf-8"?>
<ds:datastoreItem xmlns:ds="http://schemas.openxmlformats.org/officeDocument/2006/customXml" ds:itemID="{D648E5D3-52FE-4602-9D41-28FF738F9C5E}"/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</Words>
  <Application>Microsoft Office PowerPoint</Application>
  <PresentationFormat>On-screen Show (4:3)</PresentationFormat>
  <Paragraphs>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Superscalar Processing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Superscalar Processing </dc:title>
  <dc:creator>Windows User</dc:creator>
  <cp:lastModifiedBy>Windows User</cp:lastModifiedBy>
  <cp:revision>31</cp:revision>
  <dcterms:created xsi:type="dcterms:W3CDTF">2020-10-13T08:36:06Z</dcterms:created>
  <dcterms:modified xsi:type="dcterms:W3CDTF">2020-10-13T10:58:54Z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0x010100E8603DEEA1A5FC4D87DF0F7BC0086AAE</vt:lpwstr>
  </property>
</Properties>
</file>